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59" r:id="rId2"/>
    <p:sldMasterId id="2147483669" r:id="rId3"/>
  </p:sldMasterIdLst>
  <p:notesMasterIdLst>
    <p:notesMasterId r:id="rId33"/>
  </p:notesMasterIdLst>
  <p:sldIdLst>
    <p:sldId id="714" r:id="rId4"/>
    <p:sldId id="715" r:id="rId5"/>
    <p:sldId id="716" r:id="rId6"/>
    <p:sldId id="717" r:id="rId7"/>
    <p:sldId id="718" r:id="rId8"/>
    <p:sldId id="719" r:id="rId9"/>
    <p:sldId id="720" r:id="rId10"/>
    <p:sldId id="721" r:id="rId11"/>
    <p:sldId id="722" r:id="rId12"/>
    <p:sldId id="723" r:id="rId13"/>
    <p:sldId id="751" r:id="rId14"/>
    <p:sldId id="724" r:id="rId15"/>
    <p:sldId id="744" r:id="rId16"/>
    <p:sldId id="726" r:id="rId17"/>
    <p:sldId id="727" r:id="rId18"/>
    <p:sldId id="729" r:id="rId19"/>
    <p:sldId id="730" r:id="rId20"/>
    <p:sldId id="750" r:id="rId21"/>
    <p:sldId id="731" r:id="rId22"/>
    <p:sldId id="732" r:id="rId23"/>
    <p:sldId id="733" r:id="rId24"/>
    <p:sldId id="746" r:id="rId25"/>
    <p:sldId id="747" r:id="rId26"/>
    <p:sldId id="748" r:id="rId27"/>
    <p:sldId id="749" r:id="rId28"/>
    <p:sldId id="734" r:id="rId29"/>
    <p:sldId id="738" r:id="rId30"/>
    <p:sldId id="739" r:id="rId31"/>
    <p:sldId id="740" r:id="rId32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3540F3E4-3A56-594D-A98C-62123F4F527F}">
          <p14:sldIdLst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  <p14:sldId id="723"/>
            <p14:sldId id="751"/>
            <p14:sldId id="724"/>
            <p14:sldId id="744"/>
            <p14:sldId id="726"/>
            <p14:sldId id="727"/>
            <p14:sldId id="729"/>
            <p14:sldId id="730"/>
            <p14:sldId id="750"/>
            <p14:sldId id="731"/>
            <p14:sldId id="732"/>
            <p14:sldId id="733"/>
            <p14:sldId id="746"/>
            <p14:sldId id="747"/>
            <p14:sldId id="748"/>
            <p14:sldId id="749"/>
            <p14:sldId id="734"/>
            <p14:sldId id="738"/>
            <p14:sldId id="739"/>
            <p14:sldId id="7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BF5700"/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6" autoAdjust="0"/>
    <p:restoredTop sz="90957" autoAdjust="0"/>
  </p:normalViewPr>
  <p:slideViewPr>
    <p:cSldViewPr>
      <p:cViewPr varScale="1">
        <p:scale>
          <a:sx n="119" d="100"/>
          <a:sy n="119" d="100"/>
        </p:scale>
        <p:origin x="624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3/6/20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1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Umar F-ah-z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1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Nicole P-why-row</a:t>
            </a:r>
          </a:p>
          <a:p>
            <a:r>
              <a:rPr lang="en-US" dirty="0"/>
              <a:t>Hussam Jaw-dee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39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6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11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0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1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4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530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90384" y="41719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sz="1050" dirty="0"/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Month 20xx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  <p:sldLayoutId id="2147483680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/>
          <p:cNvSpPr txBox="1">
            <a:spLocks/>
          </p:cNvSpPr>
          <p:nvPr/>
        </p:nvSpPr>
        <p:spPr>
          <a:xfrm>
            <a:off x="571500" y="4114800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solidFill>
                  <a:srgbClr val="BF5700"/>
                </a:solidFill>
                <a:latin typeface="Arial Black" charset="0"/>
              </a:rPr>
              <a:t>Sergio </a:t>
            </a:r>
            <a:r>
              <a:rPr lang="en-US" sz="1050" b="0" i="0" cap="all" baseline="0" dirty="0" err="1">
                <a:solidFill>
                  <a:srgbClr val="BF5700"/>
                </a:solidFill>
                <a:latin typeface="Arial Black" charset="0"/>
              </a:rPr>
              <a:t>cavazos</a:t>
            </a:r>
            <a:endParaRPr lang="en-US" sz="1050" b="0" i="0" cap="all" baseline="0" dirty="0">
              <a:solidFill>
                <a:srgbClr val="BF5700"/>
              </a:solidFill>
              <a:latin typeface="Arial Black" charset="0"/>
            </a:endParaRP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>
                <a:solidFill>
                  <a:srgbClr val="BF5700"/>
                </a:solidFill>
              </a:rPr>
              <a:t>Election Supervisory Board Chair,</a:t>
            </a:r>
            <a:r>
              <a:rPr lang="en-US" sz="1050" baseline="0" dirty="0">
                <a:solidFill>
                  <a:srgbClr val="BF5700"/>
                </a:solidFill>
              </a:rPr>
              <a:t> The University of Texas at Austin</a:t>
            </a:r>
            <a:endParaRPr lang="en-US" sz="1050" dirty="0">
              <a:solidFill>
                <a:srgbClr val="BF5700"/>
              </a:solidFill>
            </a:endParaRPr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solidFill>
                  <a:srgbClr val="BF5700"/>
                </a:solidFill>
                <a:latin typeface="Arial Black" charset="0"/>
              </a:rPr>
              <a:t>MARCH 2020</a:t>
            </a:r>
            <a:endParaRPr lang="en-US" sz="1200" b="0" dirty="0">
              <a:solidFill>
                <a:srgbClr val="BF5700"/>
              </a:solidFill>
            </a:endParaRPr>
          </a:p>
        </p:txBody>
      </p:sp>
      <p:sp>
        <p:nvSpPr>
          <p:cNvPr id="13" name="Title Placeholder 7"/>
          <p:cNvSpPr txBox="1">
            <a:spLocks/>
          </p:cNvSpPr>
          <p:nvPr/>
        </p:nvSpPr>
        <p:spPr>
          <a:xfrm>
            <a:off x="50292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BF5700"/>
                </a:solidFill>
              </a:rPr>
              <a:t>Campus-Wide Election Results</a:t>
            </a:r>
          </a:p>
        </p:txBody>
      </p:sp>
      <p:sp>
        <p:nvSpPr>
          <p:cNvPr id="15" name="Text Placeholder 9"/>
          <p:cNvSpPr txBox="1">
            <a:spLocks/>
          </p:cNvSpPr>
          <p:nvPr/>
        </p:nvSpPr>
        <p:spPr>
          <a:xfrm>
            <a:off x="54864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srgbClr val="BF57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99" y="320040"/>
            <a:ext cx="1877397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0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700" b="1" dirty="0"/>
              <a:t>THE DAILY TEXAN</a:t>
            </a:r>
            <a:br>
              <a:rPr lang="en-US" altLang="en-US" sz="2700" dirty="0"/>
            </a:br>
            <a:r>
              <a:rPr lang="en-US" altLang="en-US" sz="2100" dirty="0"/>
              <a:t>Editor-In-Chief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B4E97-F525-C042-B8FB-DCF7D198D525}"/>
              </a:ext>
            </a:extLst>
          </p:cNvPr>
          <p:cNvSpPr txBox="1"/>
          <p:nvPr/>
        </p:nvSpPr>
        <p:spPr>
          <a:xfrm>
            <a:off x="0" y="211455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/>
              <a:t>Emily Caldwell</a:t>
            </a:r>
          </a:p>
        </p:txBody>
      </p:sp>
    </p:spTree>
    <p:extLst>
      <p:ext uri="{BB962C8B-B14F-4D97-AF65-F5344CB8AC3E}">
        <p14:creationId xmlns:p14="http://schemas.microsoft.com/office/powerpoint/2010/main" val="291783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700" b="1" dirty="0"/>
              <a:t>TEXAS STUDENT MEDIA</a:t>
            </a:r>
            <a:br>
              <a:rPr lang="en-US" altLang="en-US" sz="2700" dirty="0"/>
            </a:br>
            <a:r>
              <a:rPr lang="en-US" altLang="en-US" sz="2100" dirty="0"/>
              <a:t>At-Large Board Member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B4E97-F525-C042-B8FB-DCF7D198D525}"/>
              </a:ext>
            </a:extLst>
          </p:cNvPr>
          <p:cNvSpPr txBox="1"/>
          <p:nvPr/>
        </p:nvSpPr>
        <p:spPr>
          <a:xfrm>
            <a:off x="0" y="211455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/>
              <a:t>Matthew Kenny</a:t>
            </a:r>
          </a:p>
        </p:txBody>
      </p:sp>
    </p:spTree>
    <p:extLst>
      <p:ext uri="{BB962C8B-B14F-4D97-AF65-F5344CB8AC3E}">
        <p14:creationId xmlns:p14="http://schemas.microsoft.com/office/powerpoint/2010/main" val="267744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altLang="en-US" b="1" cap="none" dirty="0">
                <a:latin typeface="Arial" charset="0"/>
                <a:ea typeface="Arial" charset="0"/>
                <a:cs typeface="Arial" charset="0"/>
              </a:rPr>
              <a:t>STUDENT GOVERNMENT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University of Texas at Austin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March 6, 2020</a:t>
            </a:r>
          </a:p>
        </p:txBody>
      </p:sp>
    </p:spTree>
    <p:extLst>
      <p:ext uri="{BB962C8B-B14F-4D97-AF65-F5344CB8AC3E}">
        <p14:creationId xmlns:p14="http://schemas.microsoft.com/office/powerpoint/2010/main" val="2477420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700" b="1" dirty="0"/>
              <a:t>STUDENT GOVERNMENT</a:t>
            </a:r>
            <a:br>
              <a:rPr lang="en-US" altLang="en-US" sz="2700" dirty="0"/>
            </a:br>
            <a:r>
              <a:rPr lang="en-US" altLang="en-US" sz="2100" dirty="0"/>
              <a:t>Architecture Representative (1 Seat)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E9687-D7A3-A341-981D-F46A0A88E382}"/>
              </a:ext>
            </a:extLst>
          </p:cNvPr>
          <p:cNvSpPr txBox="1"/>
          <p:nvPr/>
        </p:nvSpPr>
        <p:spPr>
          <a:xfrm>
            <a:off x="3573169" y="2038350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/>
              <a:t>Jennifer Lee</a:t>
            </a:r>
          </a:p>
        </p:txBody>
      </p:sp>
    </p:spTree>
    <p:extLst>
      <p:ext uri="{BB962C8B-B14F-4D97-AF65-F5344CB8AC3E}">
        <p14:creationId xmlns:p14="http://schemas.microsoft.com/office/powerpoint/2010/main" val="3168792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700" b="1" dirty="0"/>
              <a:t>STUDENT GOVERNMENT</a:t>
            </a:r>
            <a:br>
              <a:rPr lang="en-US" altLang="en-US" sz="2700" dirty="0"/>
            </a:br>
            <a:r>
              <a:rPr lang="en-US" altLang="en-US" sz="2100" dirty="0"/>
              <a:t>Business Representative (3 seats)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2FA49-1E46-434E-A876-9B00281C655F}"/>
              </a:ext>
            </a:extLst>
          </p:cNvPr>
          <p:cNvSpPr txBox="1"/>
          <p:nvPr/>
        </p:nvSpPr>
        <p:spPr>
          <a:xfrm>
            <a:off x="0" y="1809750"/>
            <a:ext cx="914399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b="1" dirty="0"/>
              <a:t>Grant Marconi</a:t>
            </a:r>
          </a:p>
          <a:p>
            <a:pPr algn="ctr">
              <a:lnSpc>
                <a:spcPct val="150000"/>
              </a:lnSpc>
            </a:pPr>
            <a:r>
              <a:rPr lang="en-US" altLang="en-US" b="1" dirty="0"/>
              <a:t>Sharika Menon</a:t>
            </a:r>
          </a:p>
          <a:p>
            <a:pPr algn="ctr">
              <a:lnSpc>
                <a:spcPct val="150000"/>
              </a:lnSpc>
            </a:pPr>
            <a:r>
              <a:rPr lang="en-US" altLang="en-US" b="1" dirty="0"/>
              <a:t>Emma Lea Wall</a:t>
            </a:r>
          </a:p>
        </p:txBody>
      </p:sp>
    </p:spTree>
    <p:extLst>
      <p:ext uri="{BB962C8B-B14F-4D97-AF65-F5344CB8AC3E}">
        <p14:creationId xmlns:p14="http://schemas.microsoft.com/office/powerpoint/2010/main" val="647458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700" b="1" dirty="0"/>
              <a:t>STUDENT GOVERNMENT</a:t>
            </a:r>
            <a:br>
              <a:rPr lang="en-US" altLang="en-US" sz="2700" dirty="0"/>
            </a:br>
            <a:r>
              <a:rPr lang="en-US" altLang="en-US" sz="2100" dirty="0"/>
              <a:t>Communication Representative (2 seats)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0D7FAB-77B1-EF44-A98D-3E5986981E64}"/>
              </a:ext>
            </a:extLst>
          </p:cNvPr>
          <p:cNvSpPr txBox="1"/>
          <p:nvPr/>
        </p:nvSpPr>
        <p:spPr>
          <a:xfrm>
            <a:off x="0" y="1885950"/>
            <a:ext cx="91440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b="1" dirty="0"/>
              <a:t>Jack Tucker</a:t>
            </a:r>
          </a:p>
          <a:p>
            <a:pPr algn="ctr">
              <a:lnSpc>
                <a:spcPct val="150000"/>
              </a:lnSpc>
            </a:pPr>
            <a:r>
              <a:rPr lang="en-US" altLang="en-US" b="1" dirty="0"/>
              <a:t>Derek </a:t>
            </a:r>
            <a:r>
              <a:rPr lang="en-US" altLang="en-US" b="1" dirty="0" err="1"/>
              <a:t>Foshee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137852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700" b="1" dirty="0"/>
              <a:t>STUDENT GOVERNMENT</a:t>
            </a:r>
            <a:br>
              <a:rPr lang="en-US" altLang="en-US" sz="2700" dirty="0"/>
            </a:br>
            <a:r>
              <a:rPr lang="en-US" altLang="en-US" sz="2100" dirty="0"/>
              <a:t>Engineering Representative (4 seats)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208AC-8DC3-D045-812F-F38F0801080E}"/>
              </a:ext>
            </a:extLst>
          </p:cNvPr>
          <p:cNvSpPr txBox="1"/>
          <p:nvPr/>
        </p:nvSpPr>
        <p:spPr>
          <a:xfrm>
            <a:off x="1" y="1733550"/>
            <a:ext cx="91440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b="1" dirty="0"/>
              <a:t>A.J. Brown</a:t>
            </a:r>
          </a:p>
          <a:p>
            <a:pPr algn="ctr">
              <a:lnSpc>
                <a:spcPct val="150000"/>
              </a:lnSpc>
            </a:pPr>
            <a:r>
              <a:rPr lang="en-US" altLang="en-US" b="1" dirty="0"/>
              <a:t>Ahmet </a:t>
            </a:r>
            <a:r>
              <a:rPr lang="en-US" altLang="en-US" b="1" dirty="0" err="1"/>
              <a:t>Selimoglu</a:t>
            </a:r>
            <a:endParaRPr lang="en-US" altLang="en-US" b="1" dirty="0"/>
          </a:p>
          <a:p>
            <a:pPr algn="ctr">
              <a:lnSpc>
                <a:spcPct val="150000"/>
              </a:lnSpc>
            </a:pPr>
            <a:r>
              <a:rPr lang="en-US" altLang="en-US" b="1" dirty="0"/>
              <a:t>Morgan </a:t>
            </a:r>
            <a:r>
              <a:rPr lang="en-US" altLang="en-US" b="1" dirty="0" err="1"/>
              <a:t>Santoni</a:t>
            </a:r>
            <a:r>
              <a:rPr lang="en-US" altLang="en-US" b="1" dirty="0"/>
              <a:t>-Colvin</a:t>
            </a:r>
          </a:p>
        </p:txBody>
      </p:sp>
    </p:spTree>
    <p:extLst>
      <p:ext uri="{BB962C8B-B14F-4D97-AF65-F5344CB8AC3E}">
        <p14:creationId xmlns:p14="http://schemas.microsoft.com/office/powerpoint/2010/main" val="3605795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700" b="1" dirty="0"/>
              <a:t>STUDENT GOVERNMENT</a:t>
            </a:r>
            <a:br>
              <a:rPr lang="en-US" altLang="en-US" sz="2700" dirty="0"/>
            </a:br>
            <a:r>
              <a:rPr lang="en-US" altLang="en-US" sz="2100" dirty="0"/>
              <a:t>Fine Arts Representative (1 Seat)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A9EDDE-BF3F-7549-A08E-7518B7962D90}"/>
              </a:ext>
            </a:extLst>
          </p:cNvPr>
          <p:cNvSpPr txBox="1"/>
          <p:nvPr/>
        </p:nvSpPr>
        <p:spPr>
          <a:xfrm>
            <a:off x="1" y="2038350"/>
            <a:ext cx="9109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/>
              <a:t>Nathan Tran</a:t>
            </a:r>
          </a:p>
        </p:txBody>
      </p:sp>
    </p:spTree>
    <p:extLst>
      <p:ext uri="{BB962C8B-B14F-4D97-AF65-F5344CB8AC3E}">
        <p14:creationId xmlns:p14="http://schemas.microsoft.com/office/powerpoint/2010/main" val="2256175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19BAF0E-BDCF-4F4D-9610-3CB2FB937F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77478"/>
            <a:ext cx="8229600" cy="857250"/>
          </a:xfrm>
        </p:spPr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700" b="1" dirty="0"/>
              <a:t>STUDENT GOVERNMENT</a:t>
            </a:r>
            <a:br>
              <a:rPr lang="en-US" altLang="en-US" sz="2700" dirty="0"/>
            </a:br>
            <a:r>
              <a:rPr lang="en-US" altLang="en-US" sz="2100" dirty="0" err="1"/>
              <a:t>GeoSciences</a:t>
            </a:r>
            <a:r>
              <a:rPr lang="en-US" altLang="en-US" sz="2100" dirty="0"/>
              <a:t> Representative (1 Seat)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54D8F-3DA0-3F42-827A-82DFA24EABD9}"/>
              </a:ext>
            </a:extLst>
          </p:cNvPr>
          <p:cNvSpPr txBox="1"/>
          <p:nvPr/>
        </p:nvSpPr>
        <p:spPr>
          <a:xfrm>
            <a:off x="0" y="211008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/>
              <a:t>Kelsey Parker</a:t>
            </a:r>
          </a:p>
        </p:txBody>
      </p:sp>
    </p:spTree>
    <p:extLst>
      <p:ext uri="{BB962C8B-B14F-4D97-AF65-F5344CB8AC3E}">
        <p14:creationId xmlns:p14="http://schemas.microsoft.com/office/powerpoint/2010/main" val="3500694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700" b="1" dirty="0"/>
              <a:t>STUDENT GOVERNMENT</a:t>
            </a:r>
            <a:br>
              <a:rPr lang="en-US" altLang="en-US" sz="2700" dirty="0"/>
            </a:br>
            <a:r>
              <a:rPr lang="en-US" altLang="en-US" sz="2100" dirty="0"/>
              <a:t>Liberal Arts Representative (6 seats)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4A249-DEEC-304F-AE83-387A8597C24E}"/>
              </a:ext>
            </a:extLst>
          </p:cNvPr>
          <p:cNvSpPr txBox="1"/>
          <p:nvPr/>
        </p:nvSpPr>
        <p:spPr>
          <a:xfrm>
            <a:off x="0" y="2038350"/>
            <a:ext cx="9144000" cy="258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en-US" b="1" dirty="0"/>
              <a:t>Anisa Noor</a:t>
            </a:r>
          </a:p>
          <a:p>
            <a:pPr algn="ctr">
              <a:lnSpc>
                <a:spcPct val="114000"/>
              </a:lnSpc>
            </a:pPr>
            <a:r>
              <a:rPr lang="en-US" altLang="en-US" b="1" dirty="0"/>
              <a:t>Jimmy </a:t>
            </a:r>
            <a:r>
              <a:rPr lang="en-US" altLang="en-US" b="1" dirty="0" err="1"/>
              <a:t>Counihan</a:t>
            </a:r>
            <a:endParaRPr lang="en-US" altLang="en-US" b="1" dirty="0"/>
          </a:p>
          <a:p>
            <a:pPr algn="ctr">
              <a:lnSpc>
                <a:spcPct val="114000"/>
              </a:lnSpc>
            </a:pPr>
            <a:r>
              <a:rPr lang="en-US" altLang="en-US" b="1" dirty="0"/>
              <a:t>Oscar Lopez</a:t>
            </a:r>
          </a:p>
          <a:p>
            <a:pPr algn="ctr">
              <a:lnSpc>
                <a:spcPct val="114000"/>
              </a:lnSpc>
            </a:pPr>
            <a:r>
              <a:rPr lang="en-US" altLang="en-US" b="1" dirty="0"/>
              <a:t>Leland Murphy</a:t>
            </a:r>
          </a:p>
          <a:p>
            <a:pPr algn="ctr">
              <a:lnSpc>
                <a:spcPct val="114000"/>
              </a:lnSpc>
            </a:pPr>
            <a:r>
              <a:rPr lang="en-US" altLang="en-US" b="1" dirty="0"/>
              <a:t>Ariana Navarro</a:t>
            </a:r>
          </a:p>
          <a:p>
            <a:pPr algn="ctr">
              <a:lnSpc>
                <a:spcPct val="114000"/>
              </a:lnSpc>
            </a:pPr>
            <a:r>
              <a:rPr lang="en-US" altLang="en-US" b="1" dirty="0"/>
              <a:t>Kevin Lee</a:t>
            </a:r>
          </a:p>
        </p:txBody>
      </p:sp>
    </p:spTree>
    <p:extLst>
      <p:ext uri="{BB962C8B-B14F-4D97-AF65-F5344CB8AC3E}">
        <p14:creationId xmlns:p14="http://schemas.microsoft.com/office/powerpoint/2010/main" val="140316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altLang="en-US" sz="3150" b="1" dirty="0">
                <a:latin typeface="Arial" charset="0"/>
                <a:ea typeface="Arial" charset="0"/>
                <a:cs typeface="Arial" charset="0"/>
              </a:rPr>
              <a:t>GRADUATE STUDENT ASSEMBLY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University of Texas at Austin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March 6, 2020</a:t>
            </a:r>
          </a:p>
        </p:txBody>
      </p:sp>
    </p:spTree>
    <p:extLst>
      <p:ext uri="{BB962C8B-B14F-4D97-AF65-F5344CB8AC3E}">
        <p14:creationId xmlns:p14="http://schemas.microsoft.com/office/powerpoint/2010/main" val="1278772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700" b="1" dirty="0"/>
              <a:t>STUDENT GOVERNMENT</a:t>
            </a:r>
            <a:br>
              <a:rPr lang="en-US" altLang="en-US" sz="2700" dirty="0"/>
            </a:br>
            <a:r>
              <a:rPr lang="en-US" altLang="en-US" sz="2100" dirty="0"/>
              <a:t>Natural Sciences Representative (7 seats)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61567-ADAB-034D-B127-84A9760FE357}"/>
              </a:ext>
            </a:extLst>
          </p:cNvPr>
          <p:cNvSpPr txBox="1"/>
          <p:nvPr/>
        </p:nvSpPr>
        <p:spPr>
          <a:xfrm>
            <a:off x="0" y="1809750"/>
            <a:ext cx="9144000" cy="300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en-US" b="1" dirty="0"/>
              <a:t>Caroline Seyer</a:t>
            </a:r>
          </a:p>
          <a:p>
            <a:pPr algn="ctr">
              <a:lnSpc>
                <a:spcPct val="114000"/>
              </a:lnSpc>
            </a:pPr>
            <a:r>
              <a:rPr lang="en-US" altLang="en-US" b="1" dirty="0" err="1"/>
              <a:t>Lorren</a:t>
            </a:r>
            <a:r>
              <a:rPr lang="en-US" altLang="en-US" b="1" dirty="0"/>
              <a:t> Cantu</a:t>
            </a:r>
          </a:p>
          <a:p>
            <a:pPr algn="ctr">
              <a:lnSpc>
                <a:spcPct val="114000"/>
              </a:lnSpc>
            </a:pPr>
            <a:r>
              <a:rPr lang="en-US" altLang="en-US" b="1" dirty="0"/>
              <a:t>Asha Collier</a:t>
            </a:r>
          </a:p>
          <a:p>
            <a:pPr algn="ctr">
              <a:lnSpc>
                <a:spcPct val="114000"/>
              </a:lnSpc>
            </a:pPr>
            <a:r>
              <a:rPr lang="en-US" altLang="en-US" b="1" dirty="0"/>
              <a:t>Sasha Roberts</a:t>
            </a:r>
          </a:p>
          <a:p>
            <a:pPr algn="ctr">
              <a:lnSpc>
                <a:spcPct val="114000"/>
              </a:lnSpc>
            </a:pPr>
            <a:r>
              <a:rPr lang="en-US" altLang="en-US" b="1" dirty="0"/>
              <a:t>Robert </a:t>
            </a:r>
            <a:r>
              <a:rPr lang="en-US" altLang="en-US" b="1" dirty="0" err="1"/>
              <a:t>Salkin</a:t>
            </a:r>
            <a:endParaRPr lang="en-US" altLang="en-US" b="1" dirty="0"/>
          </a:p>
          <a:p>
            <a:pPr algn="ctr">
              <a:lnSpc>
                <a:spcPct val="114000"/>
              </a:lnSpc>
            </a:pPr>
            <a:r>
              <a:rPr lang="en-US" altLang="en-US" b="1" dirty="0" err="1"/>
              <a:t>Saketh</a:t>
            </a:r>
            <a:r>
              <a:rPr lang="en-US" altLang="en-US" b="1" dirty="0"/>
              <a:t> </a:t>
            </a:r>
            <a:r>
              <a:rPr lang="en-US" altLang="en-US" b="1" dirty="0" err="1"/>
              <a:t>Amasa</a:t>
            </a:r>
            <a:endParaRPr lang="en-US" altLang="en-US" b="1" dirty="0"/>
          </a:p>
          <a:p>
            <a:pPr algn="ctr">
              <a:lnSpc>
                <a:spcPct val="114000"/>
              </a:lnSpc>
            </a:pPr>
            <a:r>
              <a:rPr lang="en-US" altLang="en-US" b="1" dirty="0" err="1"/>
              <a:t>Chandershekhar</a:t>
            </a:r>
            <a:r>
              <a:rPr lang="en-US" altLang="en-US" b="1" dirty="0"/>
              <a:t> </a:t>
            </a:r>
            <a:r>
              <a:rPr lang="en-US" altLang="en-US" b="1" dirty="0" err="1"/>
              <a:t>Shori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268279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700" b="1" dirty="0"/>
              <a:t>STUDENT GOVERNMENT</a:t>
            </a:r>
            <a:br>
              <a:rPr lang="en-US" altLang="en-US" sz="2700" dirty="0"/>
            </a:br>
            <a:r>
              <a:rPr lang="en-US" altLang="en-US" sz="2100" dirty="0"/>
              <a:t>Nursing Representative (1 seat)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6D423-2C1D-644E-9141-9666088FF3FE}"/>
              </a:ext>
            </a:extLst>
          </p:cNvPr>
          <p:cNvSpPr txBox="1"/>
          <p:nvPr/>
        </p:nvSpPr>
        <p:spPr>
          <a:xfrm>
            <a:off x="0" y="20383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 err="1"/>
              <a:t>Huy</a:t>
            </a:r>
            <a:r>
              <a:rPr lang="en-US" altLang="en-US" b="1" dirty="0"/>
              <a:t> Le</a:t>
            </a:r>
          </a:p>
        </p:txBody>
      </p:sp>
    </p:spTree>
    <p:extLst>
      <p:ext uri="{BB962C8B-B14F-4D97-AF65-F5344CB8AC3E}">
        <p14:creationId xmlns:p14="http://schemas.microsoft.com/office/powerpoint/2010/main" val="3270010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700" b="1" dirty="0"/>
              <a:t>STUDENT GOVERNMENT</a:t>
            </a:r>
            <a:br>
              <a:rPr lang="en-US" altLang="en-US" sz="2700" dirty="0"/>
            </a:br>
            <a:r>
              <a:rPr lang="en-US" altLang="en-US" sz="2100" dirty="0"/>
              <a:t>Pharmacy Representative (1 seat)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6D423-2C1D-644E-9141-9666088FF3FE}"/>
              </a:ext>
            </a:extLst>
          </p:cNvPr>
          <p:cNvSpPr txBox="1"/>
          <p:nvPr/>
        </p:nvSpPr>
        <p:spPr>
          <a:xfrm>
            <a:off x="0" y="211008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/>
              <a:t>Elizabeth Zhu</a:t>
            </a:r>
          </a:p>
        </p:txBody>
      </p:sp>
    </p:spTree>
    <p:extLst>
      <p:ext uri="{BB962C8B-B14F-4D97-AF65-F5344CB8AC3E}">
        <p14:creationId xmlns:p14="http://schemas.microsoft.com/office/powerpoint/2010/main" val="2570060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700" b="1" dirty="0"/>
              <a:t>STUDENT GOVERNMENT</a:t>
            </a:r>
            <a:br>
              <a:rPr lang="en-US" altLang="en-US" sz="2700" dirty="0"/>
            </a:br>
            <a:r>
              <a:rPr lang="en-US" altLang="en-US" sz="2100" dirty="0"/>
              <a:t>Social Work Representative (1 seat)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6D423-2C1D-644E-9141-9666088FF3FE}"/>
              </a:ext>
            </a:extLst>
          </p:cNvPr>
          <p:cNvSpPr txBox="1"/>
          <p:nvPr/>
        </p:nvSpPr>
        <p:spPr>
          <a:xfrm>
            <a:off x="1" y="20383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/>
              <a:t>Kate Moore</a:t>
            </a:r>
          </a:p>
        </p:txBody>
      </p:sp>
    </p:spTree>
    <p:extLst>
      <p:ext uri="{BB962C8B-B14F-4D97-AF65-F5344CB8AC3E}">
        <p14:creationId xmlns:p14="http://schemas.microsoft.com/office/powerpoint/2010/main" val="2874664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700" b="1" dirty="0"/>
              <a:t>STUDENT GOVERNMENT</a:t>
            </a:r>
            <a:br>
              <a:rPr lang="en-US" altLang="en-US" sz="2700" dirty="0"/>
            </a:br>
            <a:r>
              <a:rPr lang="en-US" altLang="en-US" sz="2100" dirty="0"/>
              <a:t>Undergraduate Studies Representative (1 seat)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6D423-2C1D-644E-9141-9666088FF3FE}"/>
              </a:ext>
            </a:extLst>
          </p:cNvPr>
          <p:cNvSpPr txBox="1"/>
          <p:nvPr/>
        </p:nvSpPr>
        <p:spPr>
          <a:xfrm>
            <a:off x="1" y="20383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/>
              <a:t>Benjamin Farias</a:t>
            </a:r>
          </a:p>
        </p:txBody>
      </p:sp>
    </p:spTree>
    <p:extLst>
      <p:ext uri="{BB962C8B-B14F-4D97-AF65-F5344CB8AC3E}">
        <p14:creationId xmlns:p14="http://schemas.microsoft.com/office/powerpoint/2010/main" val="102925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700" b="1" dirty="0"/>
              <a:t>STUDENT GOVERNMENT</a:t>
            </a:r>
            <a:br>
              <a:rPr lang="en-US" altLang="en-US" sz="2700" dirty="0"/>
            </a:br>
            <a:r>
              <a:rPr lang="en-US" altLang="en-US" sz="2100" dirty="0"/>
              <a:t>Transfer Representative (2 seat)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6D423-2C1D-644E-9141-9666088FF3FE}"/>
              </a:ext>
            </a:extLst>
          </p:cNvPr>
          <p:cNvSpPr txBox="1"/>
          <p:nvPr/>
        </p:nvSpPr>
        <p:spPr>
          <a:xfrm>
            <a:off x="0" y="2038350"/>
            <a:ext cx="91440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b="1" dirty="0"/>
              <a:t>Jordan Clements</a:t>
            </a:r>
          </a:p>
          <a:p>
            <a:pPr algn="ctr">
              <a:lnSpc>
                <a:spcPct val="150000"/>
              </a:lnSpc>
            </a:pPr>
            <a:r>
              <a:rPr lang="en-US" altLang="en-US" b="1" dirty="0"/>
              <a:t>Jaime Gutierrez</a:t>
            </a:r>
          </a:p>
        </p:txBody>
      </p:sp>
    </p:spTree>
    <p:extLst>
      <p:ext uri="{BB962C8B-B14F-4D97-AF65-F5344CB8AC3E}">
        <p14:creationId xmlns:p14="http://schemas.microsoft.com/office/powerpoint/2010/main" val="1942814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STUDENT GOVERNMENT</a:t>
            </a:r>
            <a:br>
              <a:rPr lang="en-US" cap="none" dirty="0">
                <a:ea typeface="ＭＳ Ｐゴシック" charset="0"/>
                <a:cs typeface="ＭＳ Ｐゴシック" charset="0"/>
              </a:rPr>
            </a:br>
            <a:r>
              <a:rPr lang="en-US" sz="2325" dirty="0">
                <a:ea typeface="ＭＳ Ｐゴシック" charset="0"/>
                <a:cs typeface="ＭＳ Ｐゴシック" charset="0"/>
              </a:rPr>
              <a:t>University-Wide Representative (8 seats)</a:t>
            </a:r>
            <a:endParaRPr lang="en-US" sz="2325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B35D3B-225C-0346-B08A-3040B9D31551}"/>
              </a:ext>
            </a:extLst>
          </p:cNvPr>
          <p:cNvSpPr txBox="1"/>
          <p:nvPr/>
        </p:nvSpPr>
        <p:spPr>
          <a:xfrm>
            <a:off x="0" y="1733550"/>
            <a:ext cx="9144000" cy="331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en-US" b="1" dirty="0"/>
              <a:t>Ryan Chandler</a:t>
            </a:r>
          </a:p>
          <a:p>
            <a:pPr algn="ctr">
              <a:lnSpc>
                <a:spcPct val="110000"/>
              </a:lnSpc>
            </a:pPr>
            <a:r>
              <a:rPr lang="en-US" altLang="en-US" b="1" dirty="0"/>
              <a:t>Luis Camarena</a:t>
            </a:r>
          </a:p>
          <a:p>
            <a:pPr algn="ctr">
              <a:lnSpc>
                <a:spcPct val="110000"/>
              </a:lnSpc>
            </a:pPr>
            <a:r>
              <a:rPr lang="en-US" altLang="en-US" b="1" dirty="0"/>
              <a:t>Josh Romero</a:t>
            </a:r>
          </a:p>
          <a:p>
            <a:pPr algn="ctr">
              <a:lnSpc>
                <a:spcPct val="110000"/>
              </a:lnSpc>
            </a:pPr>
            <a:r>
              <a:rPr lang="en-US" altLang="en-US" b="1" dirty="0"/>
              <a:t>Andrew Harmon</a:t>
            </a:r>
          </a:p>
          <a:p>
            <a:pPr algn="ctr">
              <a:lnSpc>
                <a:spcPct val="110000"/>
              </a:lnSpc>
            </a:pPr>
            <a:r>
              <a:rPr lang="en-US" altLang="en-US" b="1" dirty="0"/>
              <a:t>Gabi </a:t>
            </a:r>
            <a:r>
              <a:rPr lang="en-US" altLang="en-US" b="1" dirty="0" err="1"/>
              <a:t>Wongso</a:t>
            </a:r>
            <a:endParaRPr lang="en-US" altLang="en-US" b="1" dirty="0"/>
          </a:p>
          <a:p>
            <a:pPr algn="ctr">
              <a:lnSpc>
                <a:spcPct val="110000"/>
              </a:lnSpc>
            </a:pPr>
            <a:r>
              <a:rPr lang="en-US" altLang="en-US" b="1" dirty="0"/>
              <a:t>Kerry Mackenzie</a:t>
            </a:r>
          </a:p>
          <a:p>
            <a:pPr algn="ctr">
              <a:lnSpc>
                <a:spcPct val="110000"/>
              </a:lnSpc>
            </a:pPr>
            <a:r>
              <a:rPr lang="en-US" altLang="en-US" b="1" dirty="0"/>
              <a:t>Izzy </a:t>
            </a:r>
            <a:r>
              <a:rPr lang="en-US" altLang="en-US" b="1" dirty="0" err="1"/>
              <a:t>Riback</a:t>
            </a:r>
            <a:endParaRPr lang="en-US" altLang="en-US" b="1" dirty="0"/>
          </a:p>
          <a:p>
            <a:pPr algn="ctr">
              <a:lnSpc>
                <a:spcPct val="110000"/>
              </a:lnSpc>
            </a:pPr>
            <a:r>
              <a:rPr lang="en-US" altLang="en-US" b="1" dirty="0"/>
              <a:t>Holly Ainsworth</a:t>
            </a:r>
          </a:p>
        </p:txBody>
      </p:sp>
    </p:spTree>
    <p:extLst>
      <p:ext uri="{BB962C8B-B14F-4D97-AF65-F5344CB8AC3E}">
        <p14:creationId xmlns:p14="http://schemas.microsoft.com/office/powerpoint/2010/main" val="3506282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700" b="1" dirty="0"/>
              <a:t>STUDENT GOVERNMENT</a:t>
            </a:r>
            <a:br>
              <a:rPr lang="en-US" altLang="en-US" sz="2700" dirty="0"/>
            </a:br>
            <a:r>
              <a:rPr lang="en-US" altLang="en-US" sz="2100" dirty="0"/>
              <a:t>Executive Alliance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0893DA-44DA-9148-8D79-2E3696F37F95}"/>
              </a:ext>
            </a:extLst>
          </p:cNvPr>
          <p:cNvSpPr txBox="1"/>
          <p:nvPr/>
        </p:nvSpPr>
        <p:spPr>
          <a:xfrm>
            <a:off x="0" y="257175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 err="1"/>
              <a:t>Anagha</a:t>
            </a:r>
            <a:r>
              <a:rPr lang="en-US" altLang="en-US" b="1" dirty="0"/>
              <a:t> </a:t>
            </a:r>
            <a:r>
              <a:rPr lang="en-US" altLang="en-US" b="1" dirty="0" err="1"/>
              <a:t>Kikkeri</a:t>
            </a:r>
            <a:r>
              <a:rPr lang="en-US" altLang="en-US" b="1" dirty="0"/>
              <a:t> &amp; Winston Hung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28675-54F9-4141-9A8F-F97A1A58F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74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5"/>
          <p:cNvSpPr>
            <a:spLocks noGrp="1"/>
          </p:cNvSpPr>
          <p:nvPr>
            <p:ph type="title"/>
          </p:nvPr>
        </p:nvSpPr>
        <p:spPr bwMode="auto">
          <a:xfrm>
            <a:off x="1682354" y="1776413"/>
            <a:ext cx="5829300" cy="857250"/>
          </a:xfrm>
        </p:spPr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en-US" b="1" u="none" cap="none" dirty="0"/>
              <a:t>Congratulations! </a:t>
            </a:r>
          </a:p>
        </p:txBody>
      </p:sp>
    </p:spTree>
    <p:extLst>
      <p:ext uri="{BB962C8B-B14F-4D97-AF65-F5344CB8AC3E}">
        <p14:creationId xmlns:p14="http://schemas.microsoft.com/office/powerpoint/2010/main" val="4056569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5"/>
          <p:cNvSpPr>
            <a:spLocks noGrp="1"/>
          </p:cNvSpPr>
          <p:nvPr>
            <p:ph type="title"/>
          </p:nvPr>
        </p:nvSpPr>
        <p:spPr bwMode="auto">
          <a:xfrm>
            <a:off x="1682354" y="1776413"/>
            <a:ext cx="5829300" cy="857250"/>
          </a:xfrm>
        </p:spPr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altLang="en-US" b="1" u="none" cap="none" dirty="0"/>
              <a:t>Thank you for your involvement! </a:t>
            </a:r>
          </a:p>
        </p:txBody>
      </p:sp>
    </p:spTree>
    <p:extLst>
      <p:ext uri="{BB962C8B-B14F-4D97-AF65-F5344CB8AC3E}">
        <p14:creationId xmlns:p14="http://schemas.microsoft.com/office/powerpoint/2010/main" val="6106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000" b="1" dirty="0"/>
              <a:t>GRADUATE STUDENT ASSEMBLY</a:t>
            </a:r>
            <a:br>
              <a:rPr lang="en-US" altLang="en-US" sz="3000" u="sng" dirty="0"/>
            </a:br>
            <a:r>
              <a:rPr lang="en-US" altLang="en-US" sz="2100" dirty="0"/>
              <a:t>President &amp; Vice President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BE386-0563-334F-9619-182E811299BA}"/>
              </a:ext>
            </a:extLst>
          </p:cNvPr>
          <p:cNvSpPr txBox="1"/>
          <p:nvPr/>
        </p:nvSpPr>
        <p:spPr>
          <a:xfrm>
            <a:off x="1372257" y="2571750"/>
            <a:ext cx="592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Gregorio Ponti &amp; Karina Mendez Perez</a:t>
            </a:r>
          </a:p>
        </p:txBody>
      </p:sp>
    </p:spTree>
    <p:extLst>
      <p:ext uri="{BB962C8B-B14F-4D97-AF65-F5344CB8AC3E}">
        <p14:creationId xmlns:p14="http://schemas.microsoft.com/office/powerpoint/2010/main" val="22199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altLang="en-US" b="1" cap="none" dirty="0">
                <a:latin typeface="Arial" charset="0"/>
                <a:ea typeface="Arial" charset="0"/>
                <a:cs typeface="Arial" charset="0"/>
              </a:rPr>
              <a:t>UNIVERSITY CO-OP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University of Texas at Austin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March 6, 2020</a:t>
            </a:r>
          </a:p>
        </p:txBody>
      </p:sp>
    </p:spTree>
    <p:extLst>
      <p:ext uri="{BB962C8B-B14F-4D97-AF65-F5344CB8AC3E}">
        <p14:creationId xmlns:p14="http://schemas.microsoft.com/office/powerpoint/2010/main" val="40046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700" b="1" dirty="0"/>
              <a:t>UNIVERSITY CO-OP</a:t>
            </a:r>
            <a:br>
              <a:rPr lang="en-US" altLang="en-US" sz="2700" dirty="0"/>
            </a:br>
            <a:r>
              <a:rPr lang="en-US" altLang="en-US" sz="2100" dirty="0"/>
              <a:t>Board of Directors (2 seats)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5EBA0F-D181-8446-A1B7-69B515C9B9D1}"/>
              </a:ext>
            </a:extLst>
          </p:cNvPr>
          <p:cNvSpPr txBox="1"/>
          <p:nvPr/>
        </p:nvSpPr>
        <p:spPr>
          <a:xfrm>
            <a:off x="0" y="2038350"/>
            <a:ext cx="91440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b="1" dirty="0"/>
              <a:t>Jorge Fernandez</a:t>
            </a:r>
          </a:p>
          <a:p>
            <a:pPr algn="ctr">
              <a:lnSpc>
                <a:spcPct val="150000"/>
              </a:lnSpc>
            </a:pPr>
            <a:r>
              <a:rPr lang="en-US" altLang="en-US" b="1" dirty="0"/>
              <a:t>Cooper Shear</a:t>
            </a:r>
          </a:p>
        </p:txBody>
      </p:sp>
    </p:spTree>
    <p:extLst>
      <p:ext uri="{BB962C8B-B14F-4D97-AF65-F5344CB8AC3E}">
        <p14:creationId xmlns:p14="http://schemas.microsoft.com/office/powerpoint/2010/main" val="60791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altLang="en-US" b="1" cap="none" dirty="0">
                <a:latin typeface="Arial" charset="0"/>
                <a:ea typeface="Arial" charset="0"/>
                <a:cs typeface="Arial" charset="0"/>
              </a:rPr>
              <a:t>UNIVERSITY UNIONS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University of Texas at Austin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March 6, 2020</a:t>
            </a:r>
          </a:p>
        </p:txBody>
      </p:sp>
    </p:spTree>
    <p:extLst>
      <p:ext uri="{BB962C8B-B14F-4D97-AF65-F5344CB8AC3E}">
        <p14:creationId xmlns:p14="http://schemas.microsoft.com/office/powerpoint/2010/main" val="299817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Title 1"/>
          <p:cNvSpPr txBox="1">
            <a:spLocks/>
          </p:cNvSpPr>
          <p:nvPr/>
        </p:nvSpPr>
        <p:spPr bwMode="auto">
          <a:xfrm>
            <a:off x="457200" y="742950"/>
            <a:ext cx="739139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858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550" b="1" dirty="0">
                <a:solidFill>
                  <a:srgbClr val="404040"/>
                </a:solidFill>
                <a:ea typeface="Arial" charset="0"/>
              </a:rPr>
              <a:t>CAMPUS EVENTS + ENTERTAINMENT</a:t>
            </a:r>
            <a:br>
              <a:rPr lang="en-US" altLang="en-US" sz="2700" b="1" u="sng" dirty="0">
                <a:solidFill>
                  <a:srgbClr val="404040"/>
                </a:solidFill>
                <a:ea typeface="Arial" charset="0"/>
              </a:rPr>
            </a:br>
            <a:r>
              <a:rPr lang="en-US" altLang="en-US" sz="2100" dirty="0">
                <a:solidFill>
                  <a:srgbClr val="404040"/>
                </a:solidFill>
                <a:ea typeface="Arial" charset="0"/>
              </a:rPr>
              <a:t>President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9DAD42-867D-0A40-9B59-1B98D9300DCF}"/>
              </a:ext>
            </a:extLst>
          </p:cNvPr>
          <p:cNvSpPr txBox="1"/>
          <p:nvPr/>
        </p:nvSpPr>
        <p:spPr>
          <a:xfrm>
            <a:off x="0" y="21145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/>
              <a:t>Katherine Byers</a:t>
            </a:r>
          </a:p>
        </p:txBody>
      </p:sp>
    </p:spTree>
    <p:extLst>
      <p:ext uri="{BB962C8B-B14F-4D97-AF65-F5344CB8AC3E}">
        <p14:creationId xmlns:p14="http://schemas.microsoft.com/office/powerpoint/2010/main" val="8294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Title 1"/>
          <p:cNvSpPr txBox="1">
            <a:spLocks/>
          </p:cNvSpPr>
          <p:nvPr/>
        </p:nvSpPr>
        <p:spPr bwMode="auto">
          <a:xfrm>
            <a:off x="457200" y="742950"/>
            <a:ext cx="69151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858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700" b="1" dirty="0">
                <a:solidFill>
                  <a:srgbClr val="404040"/>
                </a:solidFill>
                <a:ea typeface="Arial" charset="0"/>
              </a:rPr>
              <a:t>UNIVERSITY UNIONS</a:t>
            </a:r>
            <a:br>
              <a:rPr lang="en-US" altLang="en-US" sz="2700" u="sng" dirty="0">
                <a:solidFill>
                  <a:srgbClr val="404040"/>
                </a:solidFill>
                <a:ea typeface="Arial" charset="0"/>
              </a:rPr>
            </a:br>
            <a:r>
              <a:rPr lang="en-US" altLang="en-US" sz="2100" dirty="0">
                <a:solidFill>
                  <a:srgbClr val="404040"/>
                </a:solidFill>
                <a:ea typeface="Arial" charset="0"/>
              </a:rPr>
              <a:t>Board of Directors (2 seats)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21D0C-A50C-DB4A-9A47-482208B4AE03}"/>
              </a:ext>
            </a:extLst>
          </p:cNvPr>
          <p:cNvSpPr txBox="1"/>
          <p:nvPr/>
        </p:nvSpPr>
        <p:spPr>
          <a:xfrm>
            <a:off x="1" y="2038350"/>
            <a:ext cx="91440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b="1" dirty="0"/>
              <a:t>John Austin Gerling</a:t>
            </a:r>
          </a:p>
          <a:p>
            <a:pPr algn="ctr">
              <a:lnSpc>
                <a:spcPct val="150000"/>
              </a:lnSpc>
            </a:pPr>
            <a:r>
              <a:rPr lang="en-US" altLang="en-US" b="1" dirty="0" err="1"/>
              <a:t>Ashna</a:t>
            </a:r>
            <a:r>
              <a:rPr lang="en-US" altLang="en-US" b="1" dirty="0"/>
              <a:t> Kumar</a:t>
            </a:r>
          </a:p>
        </p:txBody>
      </p:sp>
    </p:spTree>
    <p:extLst>
      <p:ext uri="{BB962C8B-B14F-4D97-AF65-F5344CB8AC3E}">
        <p14:creationId xmlns:p14="http://schemas.microsoft.com/office/powerpoint/2010/main" val="225842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 bwMode="auto"/>
        <p:txBody>
          <a:bodyPr vert="horz" wrap="square" lIns="68580" tIns="34290" rIns="68580" bIns="45720" numCol="1" rtlCol="0" anchor="ctr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altLang="en-US" b="1" cap="none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TEXAS STUDENT MEDIA</a:t>
            </a:r>
          </a:p>
        </p:txBody>
      </p:sp>
      <p:sp>
        <p:nvSpPr>
          <p:cNvPr id="2253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University of Texas at Austin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March 6, 2020</a:t>
            </a:r>
          </a:p>
        </p:txBody>
      </p:sp>
    </p:spTree>
    <p:extLst>
      <p:ext uri="{BB962C8B-B14F-4D97-AF65-F5344CB8AC3E}">
        <p14:creationId xmlns:p14="http://schemas.microsoft.com/office/powerpoint/2010/main" val="2676808762"/>
      </p:ext>
    </p:extLst>
  </p:cSld>
  <p:clrMapOvr>
    <a:masterClrMapping/>
  </p:clrMapOvr>
</p:sld>
</file>

<file path=ppt/theme/theme1.xml><?xml version="1.0" encoding="utf-8"?>
<a:theme xmlns:a="http://schemas.openxmlformats.org/drawingml/2006/main" name="16-9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5985</TotalTime>
  <Words>389</Words>
  <Application>Microsoft Macintosh PowerPoint</Application>
  <PresentationFormat>On-screen Show (16:9)</PresentationFormat>
  <Paragraphs>99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16-9 Cover</vt:lpstr>
      <vt:lpstr>16-9 Light Background</vt:lpstr>
      <vt:lpstr>16-9 White Backgroud</vt:lpstr>
      <vt:lpstr>PowerPoint Presentation</vt:lpstr>
      <vt:lpstr>GRADUATE STUDENT ASSEMBLY</vt:lpstr>
      <vt:lpstr>GRADUATE STUDENT ASSEMBLY President &amp; Vice President</vt:lpstr>
      <vt:lpstr>UNIVERSITY CO-OP</vt:lpstr>
      <vt:lpstr>UNIVERSITY CO-OP Board of Directors (2 seats)</vt:lpstr>
      <vt:lpstr>UNIVERSITY UNIONS</vt:lpstr>
      <vt:lpstr>PowerPoint Presentation</vt:lpstr>
      <vt:lpstr>PowerPoint Presentation</vt:lpstr>
      <vt:lpstr>TEXAS STUDENT MEDIA</vt:lpstr>
      <vt:lpstr>THE DAILY TEXAN Editor-In-Chief</vt:lpstr>
      <vt:lpstr>TEXAS STUDENT MEDIA At-Large Board Member</vt:lpstr>
      <vt:lpstr>STUDENT GOVERNMENT</vt:lpstr>
      <vt:lpstr>STUDENT GOVERNMENT Architecture Representative (1 Seat)</vt:lpstr>
      <vt:lpstr>STUDENT GOVERNMENT Business Representative (3 seats)</vt:lpstr>
      <vt:lpstr>STUDENT GOVERNMENT Communication Representative (2 seats)</vt:lpstr>
      <vt:lpstr>STUDENT GOVERNMENT Engineering Representative (4 seats)</vt:lpstr>
      <vt:lpstr>STUDENT GOVERNMENT Fine Arts Representative (1 Seat)</vt:lpstr>
      <vt:lpstr>STUDENT GOVERNMENT GeoSciences Representative (1 Seat)</vt:lpstr>
      <vt:lpstr>STUDENT GOVERNMENT Liberal Arts Representative (6 seats)</vt:lpstr>
      <vt:lpstr>STUDENT GOVERNMENT Natural Sciences Representative (7 seats)</vt:lpstr>
      <vt:lpstr>STUDENT GOVERNMENT Nursing Representative (1 seat)</vt:lpstr>
      <vt:lpstr>STUDENT GOVERNMENT Pharmacy Representative (1 seat)</vt:lpstr>
      <vt:lpstr>STUDENT GOVERNMENT Social Work Representative (1 seat)</vt:lpstr>
      <vt:lpstr>STUDENT GOVERNMENT Undergraduate Studies Representative (1 seat)</vt:lpstr>
      <vt:lpstr>STUDENT GOVERNMENT Transfer Representative (2 seat)</vt:lpstr>
      <vt:lpstr>STUDENT GOVERNMENT University-Wide Representative (8 seats)</vt:lpstr>
      <vt:lpstr>STUDENT GOVERNMENT Executive Alliance</vt:lpstr>
      <vt:lpstr>Congratulations! </vt:lpstr>
      <vt:lpstr>Thank you for your involvement!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Kennedy, Sara J</cp:lastModifiedBy>
  <cp:revision>414</cp:revision>
  <cp:lastPrinted>2020-03-06T20:37:35Z</cp:lastPrinted>
  <dcterms:created xsi:type="dcterms:W3CDTF">2011-06-30T15:04:08Z</dcterms:created>
  <dcterms:modified xsi:type="dcterms:W3CDTF">2020-03-06T23:19:41Z</dcterms:modified>
  <cp:category/>
</cp:coreProperties>
</file>